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5AC9-95E4-0747-9EBD-58162F03BE18}" type="datetimeFigureOut">
              <a:rPr lang="es-ES_tradnl" smtClean="0"/>
              <a:pPr/>
              <a:t>27/10/23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4FF84-7C86-B142-9770-A5FF8EAC153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FA_FM_LU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8458200" cy="525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89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Trebuchet MS"/>
                <a:cs typeface="Trebuchet MS"/>
              </a:rPr>
              <a:t>Amistad Cristiana Radio 106.1FM</a:t>
            </a:r>
            <a:r>
              <a:rPr lang="es-ES_tradnl" dirty="0">
                <a:latin typeface="Trebuchet MS"/>
                <a:cs typeface="Trebuchet MS"/>
              </a:rPr>
              <a:t> </a:t>
            </a:r>
          </a:p>
          <a:p>
            <a:pPr algn="ctr"/>
            <a:r>
              <a:rPr lang="es-ES_tradnl" dirty="0">
                <a:latin typeface="Trebuchet MS"/>
                <a:cs typeface="Trebuchet MS"/>
              </a:rPr>
              <a:t>Sacramento Vacaville Davis Rancho Córdova Roseville </a:t>
            </a:r>
            <a:r>
              <a:rPr lang="es-ES_tradnl" dirty="0" err="1">
                <a:latin typeface="Trebuchet MS"/>
                <a:cs typeface="Trebuchet MS"/>
              </a:rPr>
              <a:t>Rocklin</a:t>
            </a:r>
            <a:r>
              <a:rPr lang="es-ES_tradnl" dirty="0">
                <a:latin typeface="Trebuchet MS"/>
                <a:cs typeface="Trebuchet MS"/>
              </a:rPr>
              <a:t> Citrus </a:t>
            </a:r>
            <a:r>
              <a:rPr lang="es-ES_tradnl" dirty="0" err="1">
                <a:latin typeface="Trebuchet MS"/>
                <a:cs typeface="Trebuchet MS"/>
              </a:rPr>
              <a:t>Hights</a:t>
            </a:r>
            <a:r>
              <a:rPr lang="es-ES_tradnl" dirty="0">
                <a:latin typeface="Trebuchet MS"/>
                <a:cs typeface="Trebuchet MS"/>
              </a:rPr>
              <a:t> </a:t>
            </a:r>
            <a:r>
              <a:rPr lang="es-ES_tradnl" dirty="0" err="1">
                <a:latin typeface="Trebuchet MS"/>
                <a:cs typeface="Trebuchet MS"/>
              </a:rPr>
              <a:t>Placerville</a:t>
            </a:r>
            <a:r>
              <a:rPr lang="es-ES_tradnl" dirty="0">
                <a:latin typeface="Trebuchet MS"/>
                <a:cs typeface="Trebuchet MS"/>
              </a:rPr>
              <a:t>  </a:t>
            </a:r>
            <a:r>
              <a:rPr lang="es-ES_tradnl" dirty="0" err="1">
                <a:latin typeface="Trebuchet MS"/>
                <a:cs typeface="Trebuchet MS"/>
              </a:rPr>
              <a:t>Auburn</a:t>
            </a:r>
            <a:r>
              <a:rPr lang="es-ES_tradnl" dirty="0">
                <a:latin typeface="Trebuchet MS"/>
                <a:cs typeface="Trebuchet MS"/>
              </a:rPr>
              <a:t>  </a:t>
            </a:r>
            <a:r>
              <a:rPr lang="es-ES_tradnl" dirty="0" err="1">
                <a:latin typeface="Trebuchet MS"/>
                <a:cs typeface="Trebuchet MS"/>
              </a:rPr>
              <a:t>Oakdale</a:t>
            </a:r>
            <a:r>
              <a:rPr lang="es-ES_tradnl" dirty="0">
                <a:latin typeface="Trebuchet MS"/>
                <a:cs typeface="Trebuchet MS"/>
              </a:rPr>
              <a:t> Escalón </a:t>
            </a:r>
            <a:r>
              <a:rPr lang="es-ES_tradnl" dirty="0" err="1">
                <a:latin typeface="Trebuchet MS"/>
                <a:cs typeface="Trebuchet MS"/>
              </a:rPr>
              <a:t>Elk</a:t>
            </a:r>
            <a:r>
              <a:rPr lang="es-ES_tradnl" dirty="0">
                <a:latin typeface="Trebuchet MS"/>
                <a:cs typeface="Trebuchet MS"/>
              </a:rPr>
              <a:t> </a:t>
            </a:r>
            <a:r>
              <a:rPr lang="es-ES_tradnl" dirty="0" err="1">
                <a:latin typeface="Trebuchet MS"/>
                <a:cs typeface="Trebuchet MS"/>
              </a:rPr>
              <a:t>Grove</a:t>
            </a:r>
            <a:r>
              <a:rPr lang="es-ES_tradnl" dirty="0">
                <a:latin typeface="Trebuchet MS"/>
                <a:cs typeface="Trebuchet MS"/>
              </a:rPr>
              <a:t> Stockton Manteca </a:t>
            </a:r>
            <a:r>
              <a:rPr lang="es-ES_tradnl" dirty="0" err="1">
                <a:latin typeface="Trebuchet MS"/>
                <a:cs typeface="Trebuchet MS"/>
              </a:rPr>
              <a:t>Arbaco</a:t>
            </a:r>
            <a:r>
              <a:rPr lang="es-ES_tradnl" dirty="0">
                <a:latin typeface="Trebuchet MS"/>
                <a:cs typeface="Trebuchet MS"/>
              </a:rPr>
              <a:t> Woodland </a:t>
            </a:r>
            <a:r>
              <a:rPr lang="es-ES_tradnl" dirty="0" err="1">
                <a:latin typeface="Trebuchet MS"/>
                <a:cs typeface="Trebuchet MS"/>
              </a:rPr>
              <a:t>Folsom</a:t>
            </a:r>
            <a:endParaRPr lang="es-ES_tradnl" dirty="0">
              <a:latin typeface="Trebuchet MS"/>
              <a:cs typeface="Trebuchet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latin typeface="Trebuchet MS"/>
                <a:cs typeface="Trebuchet MS"/>
              </a:rPr>
              <a:t>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B633207-9C40-2D58-2C95-9A363DD3F66A}"/>
              </a:ext>
            </a:extLst>
          </p:cNvPr>
          <p:cNvSpPr txBox="1"/>
          <p:nvPr/>
        </p:nvSpPr>
        <p:spPr>
          <a:xfrm>
            <a:off x="-1282262" y="15134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</TotalTime>
  <Words>25</Words>
  <Application>Microsoft Macintosh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Presentación de PowerPoint</vt:lpstr>
    </vt:vector>
  </TitlesOfParts>
  <Company>amistad cristiana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ramos</dc:creator>
  <cp:lastModifiedBy>maria ramos</cp:lastModifiedBy>
  <cp:revision>14</cp:revision>
  <cp:lastPrinted>2023-10-10T23:02:51Z</cp:lastPrinted>
  <dcterms:created xsi:type="dcterms:W3CDTF">2021-05-28T19:25:17Z</dcterms:created>
  <dcterms:modified xsi:type="dcterms:W3CDTF">2023-10-27T20:03:57Z</dcterms:modified>
</cp:coreProperties>
</file>